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756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6983" y="2135660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057400" y="5325260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</a:rPr>
              <a:t>Understanding the management of massive resources</a:t>
            </a:r>
            <a:endParaRPr lang="en-I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345966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422166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345966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419600" y="117775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668000" y="1749819"/>
            <a:ext cx="6934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Analyzed the Social Buzz </a:t>
            </a:r>
            <a:r>
              <a:rPr lang="en-US" sz="6000" dirty="0"/>
              <a:t>content categories that highlights the top 5 categories with the largest aggregate popularity </a:t>
            </a:r>
            <a:endParaRPr lang="en-IN" sz="6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9455" y="1425004"/>
            <a:ext cx="8862988" cy="3872420"/>
            <a:chOff x="423819" y="-2480396"/>
            <a:chExt cx="11817317" cy="5163226"/>
          </a:xfrm>
        </p:grpSpPr>
        <p:sp>
          <p:nvSpPr>
            <p:cNvPr id="3" name="TextBox 3"/>
            <p:cNvSpPr txBox="1"/>
            <p:nvPr/>
          </p:nvSpPr>
          <p:spPr>
            <a:xfrm>
              <a:off x="676545" y="-2480396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3819" y="-87159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202667" y="560077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584599"/>
            <a:ext cx="11342283" cy="9117801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59550" y="584599"/>
            <a:ext cx="8229629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An audit </a:t>
            </a:r>
            <a:r>
              <a:rPr lang="en-US" sz="5400" dirty="0" smtClean="0">
                <a:solidFill>
                  <a:schemeClr val="tx2">
                    <a:lumMod val="75000"/>
                  </a:schemeClr>
                </a:solidFill>
              </a:rPr>
              <a:t>for 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big data practice </a:t>
            </a:r>
            <a:endParaRPr lang="en-US" sz="5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>
                <a:solidFill>
                  <a:schemeClr val="tx2">
                    <a:lumMod val="75000"/>
                  </a:schemeClr>
                </a:solidFill>
              </a:rPr>
              <a:t>Recommendations 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for a successful IPO </a:t>
            </a:r>
            <a:endParaRPr lang="en-US" sz="5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5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analysis of </a:t>
            </a:r>
            <a:r>
              <a:rPr lang="en-US" sz="5400" dirty="0" smtClean="0">
                <a:solidFill>
                  <a:schemeClr val="tx2">
                    <a:lumMod val="75000"/>
                  </a:schemeClr>
                </a:solidFill>
              </a:rPr>
              <a:t>content 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categories that highlights the top 5 categories with the largest aggregate popularity </a:t>
            </a:r>
            <a:endParaRPr lang="en-IN" sz="5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03405" y="5759367"/>
            <a:ext cx="75195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</a:t>
            </a:r>
            <a:r>
              <a:rPr lang="en-US" sz="4400" dirty="0" smtClean="0">
                <a:solidFill>
                  <a:schemeClr val="bg1"/>
                </a:solidFill>
              </a:rPr>
              <a:t>cale </a:t>
            </a:r>
            <a:r>
              <a:rPr lang="en-US" sz="4400" dirty="0">
                <a:solidFill>
                  <a:schemeClr val="bg1"/>
                </a:solidFill>
              </a:rPr>
              <a:t>was a big problem of </a:t>
            </a:r>
            <a:r>
              <a:rPr lang="en-US" sz="4400" dirty="0" smtClean="0">
                <a:solidFill>
                  <a:schemeClr val="bg1"/>
                </a:solidFill>
              </a:rPr>
              <a:t>Social Buzz </a:t>
            </a:r>
            <a:r>
              <a:rPr lang="en-US" sz="4400" dirty="0">
                <a:solidFill>
                  <a:schemeClr val="bg1"/>
                </a:solidFill>
              </a:rPr>
              <a:t>and they </a:t>
            </a:r>
            <a:r>
              <a:rPr lang="en-US" sz="4400" dirty="0" smtClean="0">
                <a:solidFill>
                  <a:schemeClr val="bg1"/>
                </a:solidFill>
              </a:rPr>
              <a:t>need to </a:t>
            </a:r>
            <a:r>
              <a:rPr lang="en-US" sz="4400" dirty="0">
                <a:solidFill>
                  <a:schemeClr val="bg1"/>
                </a:solidFill>
              </a:rPr>
              <a:t>manage the </a:t>
            </a:r>
            <a:r>
              <a:rPr lang="en-US" sz="4400" dirty="0" smtClean="0">
                <a:solidFill>
                  <a:schemeClr val="bg1"/>
                </a:solidFill>
              </a:rPr>
              <a:t>massive scale </a:t>
            </a:r>
            <a:r>
              <a:rPr lang="en-US" sz="4400" dirty="0">
                <a:solidFill>
                  <a:schemeClr val="bg1"/>
                </a:solidFill>
              </a:rPr>
              <a:t>with the resources that </a:t>
            </a:r>
            <a:r>
              <a:rPr lang="en-US" sz="4400" dirty="0" smtClean="0">
                <a:solidFill>
                  <a:schemeClr val="bg1"/>
                </a:solidFill>
              </a:rPr>
              <a:t>they currently have.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81904" y="7348217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/>
              <a:t>Marcus Rompton (Senior Principle)</a:t>
            </a:r>
            <a:endParaRPr lang="en-IN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409633" y="1220949"/>
            <a:ext cx="3733800" cy="159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14239304" y="4467427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 smtClean="0"/>
              <a:t>Supriya</a:t>
            </a:r>
            <a:r>
              <a:rPr lang="en-IN" sz="2800" dirty="0" smtClean="0"/>
              <a:t> </a:t>
            </a:r>
            <a:r>
              <a:rPr lang="en-IN" sz="2800" dirty="0" err="1" smtClean="0"/>
              <a:t>Sonone</a:t>
            </a:r>
            <a:endParaRPr lang="en-IN" sz="2800" dirty="0" smtClean="0"/>
          </a:p>
          <a:p>
            <a:r>
              <a:rPr lang="en-IN" sz="2800" dirty="0" smtClean="0"/>
              <a:t>(Data Scientist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14257233" y="1220949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Andrew Fleming (Chief Technical Architect)</a:t>
            </a: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0686" y="2585091"/>
            <a:ext cx="632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</a:rPr>
              <a:t>Data Cleaning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6620" y="4189308"/>
            <a:ext cx="632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</a:rPr>
              <a:t>Data Modelling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48675" y="817386"/>
            <a:ext cx="632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</a:rPr>
              <a:t>Collecting Data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423367" y="5756575"/>
            <a:ext cx="632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</a:rPr>
              <a:t>Data Analyzation</a:t>
            </a:r>
            <a:endParaRPr lang="en-I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0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8700" y="2400300"/>
            <a:ext cx="62434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There are 16 Unique Categories as follows: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Studying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healthy 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Cooking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Dogs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Soccer</a:t>
            </a:r>
          </a:p>
          <a:p>
            <a:endParaRPr lang="en-IN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424379" y="3934307"/>
            <a:ext cx="63413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Public Speaking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Tennis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Fitness</a:t>
            </a:r>
          </a:p>
          <a:p>
            <a:endParaRPr lang="en-IN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301219" y="3877627"/>
            <a:ext cx="63413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Veganism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Animals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Culture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22619" y="111661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074423" y="-749519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690222" y="2251118"/>
            <a:ext cx="1498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3600" dirty="0" smtClean="0"/>
              <a:t>Here we can see that for the most popular category the reactions are 1897</a:t>
            </a:r>
            <a:endParaRPr lang="en-IN" sz="3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1" y="3064372"/>
            <a:ext cx="12552846" cy="5983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823977" y="125449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102" y="4351925"/>
            <a:ext cx="13506144" cy="51390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86482" y="2324100"/>
            <a:ext cx="15691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Here in May 2021 there were the highest post of around 2138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198</Words>
  <Application>Microsoft Office PowerPoint</Application>
  <PresentationFormat>Custom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USER</cp:lastModifiedBy>
  <cp:revision>17</cp:revision>
  <dcterms:created xsi:type="dcterms:W3CDTF">2006-08-16T00:00:00Z</dcterms:created>
  <dcterms:modified xsi:type="dcterms:W3CDTF">2023-12-04T12:43:45Z</dcterms:modified>
  <dc:identifier>DAEhDyfaYKE</dc:identifier>
</cp:coreProperties>
</file>